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6" r:id="rId1"/>
  </p:sldMasterIdLst>
  <p:notesMasterIdLst>
    <p:notesMasterId r:id="rId24"/>
  </p:notesMasterIdLst>
  <p:sldIdLst>
    <p:sldId id="256" r:id="rId2"/>
    <p:sldId id="298" r:id="rId3"/>
    <p:sldId id="625" r:id="rId4"/>
    <p:sldId id="654" r:id="rId5"/>
    <p:sldId id="655" r:id="rId6"/>
    <p:sldId id="656" r:id="rId7"/>
    <p:sldId id="663" r:id="rId8"/>
    <p:sldId id="295" r:id="rId9"/>
    <p:sldId id="650" r:id="rId10"/>
    <p:sldId id="659" r:id="rId11"/>
    <p:sldId id="653" r:id="rId12"/>
    <p:sldId id="651" r:id="rId13"/>
    <p:sldId id="652" r:id="rId14"/>
    <p:sldId id="644" r:id="rId15"/>
    <p:sldId id="660" r:id="rId16"/>
    <p:sldId id="657" r:id="rId17"/>
    <p:sldId id="661" r:id="rId18"/>
    <p:sldId id="662" r:id="rId19"/>
    <p:sldId id="538" r:id="rId20"/>
    <p:sldId id="607" r:id="rId21"/>
    <p:sldId id="65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6238" autoAdjust="0"/>
  </p:normalViewPr>
  <p:slideViewPr>
    <p:cSldViewPr snapToGrid="0">
      <p:cViewPr varScale="1">
        <p:scale>
          <a:sx n="106" d="100"/>
          <a:sy n="106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429E3-3088-46C2-B0AC-8A03233D1AA4}" type="datetimeFigureOut">
              <a:rPr lang="pl-PL" smtClean="0"/>
              <a:pPr/>
              <a:t>26.11.2024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8AD0B-E501-45C2-9253-913835A4781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734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69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950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18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3418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23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8AD0B-E501-45C2-9253-913835A47819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85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B9EBBA-996F-894A-B54A-D6246ED52CEA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109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32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8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22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9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68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3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69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9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6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32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2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34977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listopada – </a:t>
            </a:r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Obchody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106. rocznicy odzyskania przez Polskę Niepodległości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280727" y="1720065"/>
            <a:ext cx="5517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Obchody rozpoczęły się mszą świętą w kościele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pw</a:t>
            </a:r>
            <a:r>
              <a:rPr lang="pl-PL" dirty="0"/>
              <a:t>. Chrystusa Króla i Zwiastowania NMP w Rawiczu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intencji Ojczyzny. Stamtąd przemaszerowano pod Pomnik Żołnierza Polskiego, gdzie odbyły się główne uroczystości. Tam m.in. wspólnie odśpiewano hymn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odczytano Apel Pamięci. Następnie delegacje złożyły pod monumentem wiązanki kwiatów. O oprawę muzyczną zadbała Orkiestra Dęta z Miejskiej Górki.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/>
              <a:t>Imprezą towarzyszącą był Piknik Niepodległościowy, który odbył się w parku przy rawickim Domu Kultury,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wcześniej Rajd Niepodległości zorganizowany przez rawicki oddział PTTK oraz Towarzystwo Turystyczne TRAMP w Miejskiej Górce.</a:t>
            </a:r>
          </a:p>
        </p:txBody>
      </p:sp>
      <p:pic>
        <p:nvPicPr>
          <p:cNvPr id="3076" name="Picture 4" descr="Dzień Niepodległoś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6" y="1555463"/>
            <a:ext cx="5609551" cy="42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8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34977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listopada – Powiatowy Dzień Integracji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5836" y="6323759"/>
            <a:ext cx="1715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PCPR w Rawiczu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6354618" y="1989711"/>
            <a:ext cx="55175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 smtClean="0"/>
              <a:t>W </a:t>
            </a:r>
            <a:r>
              <a:rPr lang="pl-PL" dirty="0"/>
              <a:t>spotkaniu udział wzięły: Rawickie Stowarzyszenie „Bursztyn”, Stowarzyszenie z Nadzieją w Przyszłość, Stowarzyszenie „Wsparcie dla Każdego”, Razem Raźniej w Bojanowie, Stowarzyszenie Rawicki Klub „Amazonka” w Rawiczu, Stowarzyszenie osób sprawnych inaczej „POMOCNA DŁOŃ” w Rawiczu, Stowarzyszenie Dzieci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Osób Niepełnosprawnych w Miejskiej Górce</a:t>
            </a:r>
            <a:r>
              <a:rPr lang="pl-PL" dirty="0" smtClean="0"/>
              <a:t>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/>
              <a:t>Dla uczestników wydarzenia przygotowano wiele ciekawych atrakcji – quiz wiedzy o samorządzie, występ Kabaretu To i Owo Szkaradowo, a także zabawę taneczną. O oprawę muzyczną zadbał Wiesław </a:t>
            </a:r>
            <a:r>
              <a:rPr lang="pl-PL" dirty="0" smtClean="0"/>
              <a:t>Ceglarek.</a:t>
            </a:r>
            <a:endParaRPr lang="pl-PL" dirty="0"/>
          </a:p>
        </p:txBody>
      </p:sp>
      <p:pic>
        <p:nvPicPr>
          <p:cNvPr id="3074" name="Picture 2" descr="Powiatowy Dzień Integrac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6" y="1615441"/>
            <a:ext cx="5553146" cy="41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0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34977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listopada – Otwarcie drogi w Ugodzie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5836" y="6323759"/>
            <a:ext cx="1603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Powiat Rawicki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6354618" y="1934293"/>
            <a:ext cx="55175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 smtClean="0"/>
              <a:t>W Ugodzie dokonano </a:t>
            </a:r>
            <a:r>
              <a:rPr lang="pl-PL" dirty="0"/>
              <a:t>uroczystego podsumowania zadania pn. „Przebudowa drogi powiatowej nr 5487P Stwolno- </a:t>
            </a:r>
            <a:r>
              <a:rPr lang="pl-PL" dirty="0" err="1"/>
              <a:t>Skrzyptowo</a:t>
            </a:r>
            <a:r>
              <a:rPr lang="pl-PL" dirty="0"/>
              <a:t> na odcinku od miejscowości Zawady do miejscowości Dębionka</a:t>
            </a:r>
            <a:r>
              <a:rPr lang="pl-PL" dirty="0" smtClean="0"/>
              <a:t>”.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/>
              <a:t>W wydarzeniu udział wzięli przedstawiciele samorządów Powiatu, </a:t>
            </a:r>
            <a:r>
              <a:rPr lang="pl-PL" dirty="0" smtClean="0"/>
              <a:t>Gminy Rawicz</a:t>
            </a:r>
            <a:r>
              <a:rPr lang="pl-PL" dirty="0"/>
              <a:t> oraz </a:t>
            </a:r>
            <a:r>
              <a:rPr lang="pl-PL" dirty="0" smtClean="0"/>
              <a:t>Gminy Pakosław, </a:t>
            </a:r>
            <a:r>
              <a:rPr lang="pl-PL" dirty="0"/>
              <a:t>sołtysi Ugody i Zawad, ksiądz Wojciech Poźniak proboszcz Parafii pw. św. Floriana w Zielonej Wsi, przedstawiciele Wykonawcy firmy </a:t>
            </a:r>
            <a:r>
              <a:rPr lang="pl-PL" dirty="0" err="1"/>
              <a:t>Mażur</a:t>
            </a:r>
            <a:r>
              <a:rPr lang="pl-PL" dirty="0"/>
              <a:t> Marka Żurka, a także lokalna społeczność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098" name="Picture 2" descr="Droga w ugodz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9" y="1302327"/>
            <a:ext cx="4261042" cy="31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owiatrawicki.pl/wp-content/uploads/2024/11/467399098_954670650017541_1917413006266104687_n-1024x76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21821" r="15224" b="7392"/>
          <a:stretch/>
        </p:blipFill>
        <p:spPr bwMode="auto">
          <a:xfrm>
            <a:off x="2516358" y="3633262"/>
            <a:ext cx="3652886" cy="26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9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7327" y="582759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listopada – Podziękowanie za współpracę od RSC </a:t>
            </a:r>
            <a:r>
              <a:rPr lang="pl-PL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</a:t>
            </a:r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Rawiczu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385836" y="6323759"/>
            <a:ext cx="1603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Powiat Rawicki</a:t>
            </a:r>
            <a:endParaRPr lang="pl-PL" sz="1400" dirty="0"/>
          </a:p>
        </p:txBody>
      </p:sp>
      <p:sp>
        <p:nvSpPr>
          <p:cNvPr id="9" name="Prostokąt 8"/>
          <p:cNvSpPr/>
          <p:nvPr/>
        </p:nvSpPr>
        <p:spPr>
          <a:xfrm>
            <a:off x="6086765" y="3007174"/>
            <a:ext cx="5656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Robert Matuszak, prezes RSC </a:t>
            </a:r>
            <a:r>
              <a:rPr lang="pl-PL" dirty="0" err="1"/>
              <a:t>Bike</a:t>
            </a:r>
            <a:r>
              <a:rPr lang="pl-PL" dirty="0"/>
              <a:t> Rawicz przekazał na ręce </a:t>
            </a:r>
            <a:r>
              <a:rPr lang="pl-PL" dirty="0" smtClean="0"/>
              <a:t>Jakuba </a:t>
            </a:r>
            <a:r>
              <a:rPr lang="pl-PL" dirty="0" err="1" smtClean="0"/>
              <a:t>Morysona</a:t>
            </a:r>
            <a:r>
              <a:rPr lang="pl-PL" dirty="0" smtClean="0"/>
              <a:t> Wicestarosty Rawickiego podziękowanie </a:t>
            </a:r>
            <a:r>
              <a:rPr lang="pl-PL" dirty="0"/>
              <a:t>za współpracę i okazane wsparcie podczas II Maratonu Kolarskiego pn. „Od Świtu do Zmierzchu”.</a:t>
            </a:r>
          </a:p>
        </p:txBody>
      </p:sp>
      <p:pic>
        <p:nvPicPr>
          <p:cNvPr id="5124" name="Picture 4" descr="Podziękowanie za współprac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11906" r="18629"/>
          <a:stretch/>
        </p:blipFill>
        <p:spPr bwMode="auto">
          <a:xfrm>
            <a:off x="692726" y="1699491"/>
            <a:ext cx="5292437" cy="414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2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34977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listopada – </a:t>
            </a:r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dot. stanu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zawodowej rodzinnej pieczy zastępczej w Powiecie Rawickim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216071" y="2554253"/>
            <a:ext cx="55602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 smtClean="0"/>
              <a:t>W </a:t>
            </a:r>
            <a:r>
              <a:rPr lang="pl-PL" dirty="0"/>
              <a:t>trakcie spotkania poruszano bieżące sprawy rodzinnej pieczy zastępczej w odniesieniu do ogólnopolskiego kryzysu pieczy zastępczej, obszary i zasady współpracy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instytucjami działającymi na rzecz dziecka i rodziny, zakresu i udzielanego wsparcia przez organizatora rodzinnej pieczy zastępczej w Powiecie Rawickim (PCPR) oraz realizacji umów w sprawie powierzenia funkcji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prowadzenia zawodowej pieczy zastępczej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2050" name="Picture 2" descr="PC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6" y="1876856"/>
            <a:ext cx="5491996" cy="36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94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6090" y="582758"/>
            <a:ext cx="6662455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listopada – </a:t>
            </a:r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Osadzeni w ZK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skierowani do pracy przy drogach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010157" y="2221744"/>
            <a:ext cx="59509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Między Zakładem Karnym w Rawiczu reprezentowanym przez Dyrektora ppłk Jarosława Korytowskiego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 </a:t>
            </a:r>
            <a:r>
              <a:rPr lang="pl-PL" dirty="0"/>
              <a:t>Powiatowym Zarządem Dróg w Rawiczu w osobie </a:t>
            </a:r>
            <a:r>
              <a:rPr lang="pl-PL" dirty="0" smtClean="0"/>
              <a:t>Kierownika </a:t>
            </a:r>
            <a:r>
              <a:rPr lang="pl-PL" dirty="0"/>
              <a:t>Jarosława Trawki, została podpisana umowa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nieodpłatne zatrudnienie – prace na cele społeczne.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mocy porozumienia dwóch osadzonych z Zakładu Karnego w Rawiczu będzie realizowało zadania polegające na utrzymaniu czystości i pielęgnacji terenów zielonych przy drogach powiatowych oraz wykonywaniu drobnych robót brukarskich.</a:t>
            </a:r>
          </a:p>
        </p:txBody>
      </p:sp>
      <p:pic>
        <p:nvPicPr>
          <p:cNvPr id="14338" name="Picture 2" descr="Może być zdjęciem przedstawiającym 2 osoby i teks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42858" r="17803"/>
          <a:stretch/>
        </p:blipFill>
        <p:spPr bwMode="auto">
          <a:xfrm>
            <a:off x="526473" y="1957985"/>
            <a:ext cx="5483684" cy="36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936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79483"/>
            <a:ext cx="7382891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listopada – Spotkanie z okazji Dnia Pracownika Socjalnego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366634" y="2452653"/>
            <a:ext cx="55886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 smtClean="0"/>
              <a:t>Z okazji </a:t>
            </a:r>
            <a:r>
              <a:rPr lang="pl-PL" dirty="0"/>
              <a:t>Dnia Pracownika Socjalnego </a:t>
            </a:r>
            <a:r>
              <a:rPr lang="pl-PL" dirty="0" smtClean="0"/>
              <a:t>odbyło się spotkanie z </a:t>
            </a:r>
            <a:r>
              <a:rPr lang="pl-PL" dirty="0"/>
              <a:t>dyrektorami, kierownikami i pracownikami instytucji pomocy społecznej, dla których Powiat Rawicki jest organem prowadzącym i na ich ręce </a:t>
            </a:r>
            <a:r>
              <a:rPr lang="pl-PL" dirty="0" smtClean="0"/>
              <a:t>złożono podziękowania </a:t>
            </a:r>
            <a:r>
              <a:rPr lang="pl-PL" dirty="0"/>
              <a:t>za pracę na rzecz osób potrzebujących.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spotkaniu udział wzięły również przedstawicielki Stowarzyszenia Dzieci i Osób Niepełnosprawnych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Miejskiej Górce oraz Powiatowego Centrum Usług Wspólnych w Rawiczu, które zajmuje się obsługą księgową jednostek.</a:t>
            </a:r>
          </a:p>
        </p:txBody>
      </p:sp>
      <p:pic>
        <p:nvPicPr>
          <p:cNvPr id="10242" name="Picture 2" descr="Dzień Pracownika Socjalne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2"/>
          <a:stretch/>
        </p:blipFill>
        <p:spPr bwMode="auto">
          <a:xfrm>
            <a:off x="606563" y="2452653"/>
            <a:ext cx="5676943" cy="246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7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Informacje dla mieszkańców</a:t>
            </a: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18" y="422581"/>
            <a:ext cx="3585555" cy="1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8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6637" y="534901"/>
            <a:ext cx="710580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Komunikat Powiatowego Inspektora Nadzoru Budowlanego w Rawiczu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283507" y="2794399"/>
            <a:ext cx="55886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Powiatowy Inspektor Nadzoru Budowlanego przypomina, że na właścicielach, zarządcach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użytkownikach obiektów budowlanych ciąży obowiązek zapewnienia co najmniej jednej w roku kontroli stanu technicznego użytkowanego obiektu budowlanego</a:t>
            </a:r>
            <a:r>
              <a:rPr lang="pl-PL" dirty="0" smtClean="0"/>
              <a:t>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 smtClean="0"/>
              <a:t>Szczegóły na: www.powiatrawicki.pl</a:t>
            </a:r>
            <a:endParaRPr lang="pl-PL" dirty="0"/>
          </a:p>
        </p:txBody>
      </p:sp>
      <p:pic>
        <p:nvPicPr>
          <p:cNvPr id="15362" name="Picture 2" descr="Komunik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7" y="1685750"/>
            <a:ext cx="5396790" cy="452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17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Nadchodzące wydarzenia</a:t>
            </a: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18" y="422581"/>
            <a:ext cx="3585555" cy="1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40573" y="2033409"/>
            <a:ext cx="9966960" cy="2926080"/>
          </a:xfrm>
        </p:spPr>
        <p:txBody>
          <a:bodyPr/>
          <a:lstStyle/>
          <a:p>
            <a:r>
              <a:rPr lang="pl-PL" sz="6400" b="1" dirty="0">
                <a:solidFill>
                  <a:srgbClr val="002060"/>
                </a:solidFill>
              </a:rPr>
              <a:t>Inwestycje i działania podejmowane </a:t>
            </a:r>
            <a:br>
              <a:rPr lang="pl-PL" sz="6400" b="1" dirty="0">
                <a:solidFill>
                  <a:srgbClr val="002060"/>
                </a:solidFill>
              </a:rPr>
            </a:br>
            <a:r>
              <a:rPr lang="pl-PL" sz="6400" b="1" dirty="0">
                <a:solidFill>
                  <a:srgbClr val="002060"/>
                </a:solidFill>
              </a:rPr>
              <a:t>w Powiecie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18" y="422581"/>
            <a:ext cx="3585555" cy="1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3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3345" y="439708"/>
            <a:ext cx="7767782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listopada – Andrzejkowy Turniej Piłki Siatkowej</a:t>
            </a:r>
            <a:endParaRPr lang="pl-PL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oże być zdjęciem przedstawiającym koszykówka i tek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1" y="1445604"/>
            <a:ext cx="3590932" cy="507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59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3345" y="320613"/>
            <a:ext cx="7767782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listopada – V Mikołajkowy Turniej Piłki Nożnej</a:t>
            </a:r>
            <a:endParaRPr lang="pl-PL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oże być zdjęciem przedstawiającym 1 osoba i tek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42" y="1173018"/>
            <a:ext cx="3784223" cy="535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80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5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564" y="368554"/>
            <a:ext cx="805411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Zmodernizowano kotłownię w DPS Osiek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7" y="131725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156045" y="1462342"/>
            <a:ext cx="59605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 smtClean="0"/>
              <a:t>Zakończono </a:t>
            </a:r>
            <a:r>
              <a:rPr lang="pl-PL" dirty="0"/>
              <a:t>realizację </a:t>
            </a:r>
            <a:r>
              <a:rPr lang="pl-PL" dirty="0" smtClean="0"/>
              <a:t>przedsięwzięcia</a:t>
            </a:r>
            <a:br>
              <a:rPr lang="pl-PL" dirty="0" smtClean="0"/>
            </a:br>
            <a:r>
              <a:rPr lang="pl-PL" dirty="0" smtClean="0"/>
              <a:t>pn</a:t>
            </a:r>
            <a:r>
              <a:rPr lang="pl-PL" dirty="0"/>
              <a:t>. „Modernizacja instalacji kotłowni i sieci cieplnej od kotłowni do budynku Nowy Blok i budynku pracowni terapeutycznej w Domu Pomocy Społecznej w Osieku” dofinansowanego z Wojewódzkiego Funduszu Ochrony Środowiska i Gospodarki Wodnej w Poznaniu w formie dotacji w wysokości 250.000,00 zł</a:t>
            </a:r>
            <a:r>
              <a:rPr lang="pl-PL" dirty="0" smtClean="0"/>
              <a:t>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 smtClean="0"/>
              <a:t>Zamontowano </a:t>
            </a:r>
            <a:r>
              <a:rPr lang="pl-PL" dirty="0"/>
              <a:t>trzy nowe kotły o łącznej mocy 273 kW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systemie kaskadowym, zbiornik CWU o pojemości 500 m</a:t>
            </a:r>
            <a:r>
              <a:rPr lang="pl-PL" baseline="30000" dirty="0"/>
              <a:t>3 </a:t>
            </a:r>
            <a:r>
              <a:rPr lang="pl-PL" dirty="0"/>
              <a:t>oraz </a:t>
            </a:r>
            <a:r>
              <a:rPr lang="pl-PL" dirty="0" smtClean="0"/>
              <a:t>wykonano zewnętrzną </a:t>
            </a:r>
            <a:r>
              <a:rPr lang="pl-PL" dirty="0"/>
              <a:t>sieć </a:t>
            </a:r>
            <a:r>
              <a:rPr lang="pl-PL" dirty="0" smtClean="0"/>
              <a:t>cieplną c.o</a:t>
            </a:r>
            <a:r>
              <a:rPr lang="pl-PL" dirty="0" smtClean="0"/>
              <a:t>.</a:t>
            </a:r>
          </a:p>
          <a:p>
            <a:pPr algn="ctr" fontAlgn="base"/>
            <a:endParaRPr lang="pl-PL" dirty="0"/>
          </a:p>
          <a:p>
            <a:pPr algn="ctr"/>
            <a:r>
              <a:rPr lang="pl-PL" dirty="0"/>
              <a:t>Całkowita wartość zadania wynosi: 500.131,26 zł </a:t>
            </a:r>
          </a:p>
          <a:p>
            <a:pPr algn="ctr"/>
            <a:r>
              <a:rPr lang="pl-PL" dirty="0"/>
              <a:t>Źródła finansowania:</a:t>
            </a:r>
          </a:p>
          <a:p>
            <a:pPr algn="ctr"/>
            <a:r>
              <a:rPr lang="pl-PL" dirty="0"/>
              <a:t>Środki własne: 250.131,26 zł</a:t>
            </a:r>
          </a:p>
          <a:p>
            <a:pPr algn="ctr"/>
            <a:r>
              <a:rPr lang="pl-PL" dirty="0"/>
              <a:t>Środki zewnętrzne: 250.000,00 </a:t>
            </a:r>
            <a:r>
              <a:rPr lang="pl-PL" dirty="0" smtClean="0"/>
              <a:t>zł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385836" y="6323759"/>
            <a:ext cx="1293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DPS Osiek</a:t>
            </a:r>
            <a:endParaRPr lang="pl-PL" sz="1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2581" y="3022336"/>
            <a:ext cx="3773055" cy="282979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6" y="1252211"/>
            <a:ext cx="3588955" cy="2691716"/>
          </a:xfrm>
          <a:prstGeom prst="rect">
            <a:avLst/>
          </a:prstGeom>
        </p:spPr>
      </p:pic>
      <p:pic>
        <p:nvPicPr>
          <p:cNvPr id="1026" name="Picture 2" descr="Logo WFOŚiG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" y="4827584"/>
            <a:ext cx="1739507" cy="7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1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564" y="368554"/>
            <a:ext cx="805411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na odcinku drogi Sowy - </a:t>
            </a:r>
            <a:r>
              <a:rPr lang="pl-PL" sz="2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Białykał</a:t>
            </a:r>
            <a:endParaRPr lang="pl-PL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7" y="131725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373087" y="2852808"/>
            <a:ext cx="5394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Jak informuje Powiatowy Zarząd Dróg w Rawiczu, na odcinku drogi powiatowej Sowy – </a:t>
            </a:r>
            <a:r>
              <a:rPr lang="pl-PL" dirty="0" err="1"/>
              <a:t>Białykał</a:t>
            </a:r>
            <a:r>
              <a:rPr lang="pl-PL" dirty="0"/>
              <a:t> trwa układanie masy asfaltowej na wjazdach. W miniony weekend (23-24.11) ułożono warstwę wyrównawczą masy asfaltowej przy firmie Tarczyński.</a:t>
            </a:r>
            <a:endParaRPr lang="pl-PL" dirty="0" smtClean="0"/>
          </a:p>
        </p:txBody>
      </p:sp>
      <p:sp>
        <p:nvSpPr>
          <p:cNvPr id="11" name="Prostokąt 10"/>
          <p:cNvSpPr/>
          <p:nvPr/>
        </p:nvSpPr>
        <p:spPr>
          <a:xfrm>
            <a:off x="385836" y="6323759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PZD w Rawiczu</a:t>
            </a:r>
            <a:endParaRPr lang="pl-PL" sz="1400" dirty="0"/>
          </a:p>
        </p:txBody>
      </p:sp>
      <p:pic>
        <p:nvPicPr>
          <p:cNvPr id="7170" name="Picture 2" descr="Sowy Białyka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4" y="1616010"/>
            <a:ext cx="5606472" cy="42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605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564" y="368554"/>
            <a:ext cx="805411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drogowe w Domaradzicach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7" y="131725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373087" y="2852808"/>
            <a:ext cx="5394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Jak informuje Powiatowy Zarząd Dróg w Rawiczu, na drodze w Domaradzicach ułożono warstwę ścieralną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betonu asfaltowego. Obecnie trwają prace przy zmianie nawierzchni na zjazdach oraz utwardzeniu poboczy wzdłuż drogi.</a:t>
            </a:r>
            <a:endParaRPr lang="pl-PL" dirty="0" smtClean="0"/>
          </a:p>
        </p:txBody>
      </p:sp>
      <p:sp>
        <p:nvSpPr>
          <p:cNvPr id="11" name="Prostokąt 10"/>
          <p:cNvSpPr/>
          <p:nvPr/>
        </p:nvSpPr>
        <p:spPr>
          <a:xfrm>
            <a:off x="385836" y="6323759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PZD w Rawiczu</a:t>
            </a:r>
            <a:endParaRPr lang="pl-PL" sz="1400" dirty="0"/>
          </a:p>
        </p:txBody>
      </p:sp>
      <p:pic>
        <p:nvPicPr>
          <p:cNvPr id="8194" name="Picture 2" descr="Domaradz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36" y="1542473"/>
            <a:ext cx="5683373" cy="426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89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564" y="368554"/>
            <a:ext cx="805411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Prace na ul. Powstańców w Jutrosinie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7" y="131725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373087" y="2852808"/>
            <a:ext cx="5394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Powiatowy Zarząd Dróg w Rawiczu informuje, że na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ul</a:t>
            </a:r>
            <a:r>
              <a:rPr lang="pl-PL" dirty="0"/>
              <a:t>. Powstańców w Jutrosinie ułożono warstwę ścieralną z betonu asfaltowego. Obecnie trwają prace związane z umocnieniem poboczy.</a:t>
            </a:r>
            <a:endParaRPr lang="pl-PL" dirty="0" smtClean="0"/>
          </a:p>
        </p:txBody>
      </p:sp>
      <p:sp>
        <p:nvSpPr>
          <p:cNvPr id="11" name="Prostokąt 10"/>
          <p:cNvSpPr/>
          <p:nvPr/>
        </p:nvSpPr>
        <p:spPr>
          <a:xfrm>
            <a:off x="385836" y="6323759"/>
            <a:ext cx="1622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PZD w Rawiczu</a:t>
            </a:r>
            <a:endParaRPr lang="pl-PL" sz="1400" dirty="0"/>
          </a:p>
        </p:txBody>
      </p:sp>
      <p:pic>
        <p:nvPicPr>
          <p:cNvPr id="9218" name="Picture 2" descr="ul. Powstańców w Jutrosi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4" y="1505528"/>
            <a:ext cx="5756861" cy="431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221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5564" y="434758"/>
            <a:ext cx="8054110" cy="1010627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pn. „Poprawa dostępności architektonicznej </a:t>
            </a: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edukacyjno-społecznej w I Liceum Ogólnokształcącym </a:t>
            </a: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Jarosława Dąbrowskiego w Rawiczu</a:t>
            </a:r>
            <a:r>
              <a:rPr lang="pl-PL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z dofinansowaniem</a:t>
            </a:r>
            <a:endParaRPr lang="pl-PL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77" y="131725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6153636" y="2121737"/>
            <a:ext cx="56134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Przedmiotem projektu jest dostosowanie szkoły do potrzeb uczniów niepełnosprawnych oraz uczniów ze specjalnymi potrzebami rozwojowymi i edukacyjnymi, zarówno </a:t>
            </a:r>
            <a:r>
              <a:rPr lang="pl-PL" dirty="0" smtClean="0"/>
              <a:t>w </a:t>
            </a:r>
            <a:r>
              <a:rPr lang="pl-PL" dirty="0"/>
              <a:t>kontekście dostępności architektonicznej jak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edukacyjno-społecznej poprzez: budowę windy, realizację zajęć dodatkowych, podejmowanie działań przeciwdziałających dyskryminacji oraz zwiększenie kompetencji kadry pedagogicznej.</a:t>
            </a:r>
          </a:p>
          <a:p>
            <a:pPr algn="ctr" fontAlgn="base"/>
            <a:endParaRPr lang="pl-PL" dirty="0"/>
          </a:p>
          <a:p>
            <a:pPr algn="ctr" fontAlgn="base"/>
            <a:r>
              <a:rPr lang="pl-PL" dirty="0" smtClean="0"/>
              <a:t>Całkowita </a:t>
            </a:r>
            <a:r>
              <a:rPr lang="pl-PL" dirty="0"/>
              <a:t>wartość projektu wynosi ponad </a:t>
            </a:r>
            <a:br>
              <a:rPr lang="pl-PL" dirty="0"/>
            </a:br>
            <a:r>
              <a:rPr lang="pl-PL" dirty="0"/>
              <a:t>2 </a:t>
            </a:r>
            <a:r>
              <a:rPr lang="pl-PL" dirty="0" smtClean="0"/>
              <a:t>mln zł. </a:t>
            </a:r>
            <a:r>
              <a:rPr lang="pl-PL" dirty="0"/>
              <a:t>Kwota dofinansowania to </a:t>
            </a:r>
            <a:r>
              <a:rPr lang="pl-PL" dirty="0" smtClean="0"/>
              <a:t>prawie 1,9 mln zł.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385836" y="6323759"/>
            <a:ext cx="1603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 smtClean="0"/>
              <a:t>fot. </a:t>
            </a:r>
            <a:r>
              <a:rPr lang="pl-PL" sz="1400" dirty="0" smtClean="0"/>
              <a:t>Powiat Rawicki</a:t>
            </a:r>
            <a:endParaRPr lang="pl-PL" sz="1400" dirty="0"/>
          </a:p>
        </p:txBody>
      </p:sp>
      <p:pic>
        <p:nvPicPr>
          <p:cNvPr id="1026" name="Picture 2" descr="I LO w Rawicz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3" y="1682402"/>
            <a:ext cx="5562509" cy="417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2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wydarzenia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18" y="422581"/>
            <a:ext cx="3585555" cy="112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2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436" y="434977"/>
            <a:ext cx="7807330" cy="1010627"/>
          </a:xfrm>
        </p:spPr>
        <p:txBody>
          <a:bodyPr>
            <a:noAutofit/>
          </a:bodyPr>
          <a:lstStyle/>
          <a:p>
            <a:pPr algn="ctr"/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pl-PL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listopada – </a:t>
            </a:r>
            <a:r>
              <a:rPr lang="pl-PL" sz="2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Finał XVII edycji konkursu „Podhalańskie, spiskie i orawskie…”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47" y="325118"/>
            <a:ext cx="3585555" cy="1120486"/>
          </a:xfrm>
          <a:prstGeom prst="rect">
            <a:avLst/>
          </a:prstGeom>
        </p:spPr>
      </p:pic>
      <p:pic>
        <p:nvPicPr>
          <p:cNvPr id="1030" name="Picture 6" descr="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275" y="-1365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6280727" y="1555463"/>
            <a:ext cx="5517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dirty="0"/>
              <a:t>Zwycięzcy eliminacji powiatowych, reprezentowali Powiat Rawicki  w finale 17 edycji konkursu historycznego „Podhalańskie, spiskie i orawskie drogi do niepodległości”, który odbył się w Białce Tatrzańskiej. </a:t>
            </a:r>
            <a:r>
              <a:rPr lang="pl-PL" dirty="0" smtClean="0"/>
              <a:t>Finał stanowił część pobytu </a:t>
            </a:r>
            <a:r>
              <a:rPr lang="pl-PL" dirty="0"/>
              <a:t>w </a:t>
            </a:r>
            <a:r>
              <a:rPr lang="pl-PL" dirty="0" smtClean="0"/>
              <a:t>Powiecie Tatrzańskim,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smtClean="0"/>
              <a:t>którym, </a:t>
            </a:r>
            <a:r>
              <a:rPr lang="pl-PL" dirty="0"/>
              <a:t>oprócz uczestników konkursu, opiekunów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zaproszonych gości, udział wzięli: Jakub </a:t>
            </a:r>
            <a:r>
              <a:rPr lang="pl-PL" dirty="0" err="1"/>
              <a:t>Moryson</a:t>
            </a:r>
            <a:r>
              <a:rPr lang="pl-PL" dirty="0"/>
              <a:t> Wicestarosta Rawicki oraz Wiesław Krzyżosiak Członek Zarządu Powiatu Rawickiego. </a:t>
            </a:r>
            <a:endParaRPr lang="pl-PL" dirty="0" smtClean="0"/>
          </a:p>
          <a:p>
            <a:pPr algn="ctr" fontAlgn="base"/>
            <a:endParaRPr lang="pl-PL" dirty="0"/>
          </a:p>
          <a:p>
            <a:pPr algn="ctr" fontAlgn="base"/>
            <a:r>
              <a:rPr lang="pl-PL" dirty="0"/>
              <a:t>Delegacja uczestniczyła także w Powiatowych Obchodach Święta Niepodległości, na które składały się między innymi: Msza Święta w intencji Ojczyzny oraz uroczysty Apel Pamięci. Obchody odbyły się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honorowej asyście 21 Batalionu Dowodzenia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21 </a:t>
            </a:r>
            <a:r>
              <a:rPr lang="pl-PL" dirty="0"/>
              <a:t>Brygady Strzelców Podhalańskich z Rzeszowa.</a:t>
            </a:r>
          </a:p>
        </p:txBody>
      </p:sp>
      <p:pic>
        <p:nvPicPr>
          <p:cNvPr id="3078" name="Picture 6" descr="Może być zdjęciem przedstawiającym 6 osób i tek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6" y="1902175"/>
            <a:ext cx="5691204" cy="37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6629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Zielony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odstawa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7965</TotalTime>
  <Words>498</Words>
  <Application>Microsoft Office PowerPoint</Application>
  <PresentationFormat>Panoramiczny</PresentationFormat>
  <Paragraphs>67</Paragraphs>
  <Slides>22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Podstawa</vt:lpstr>
      <vt:lpstr>Prezentacja programu PowerPoint</vt:lpstr>
      <vt:lpstr>Inwestycje i działania podejmowane  w Powiecie</vt:lpstr>
      <vt:lpstr>Zmodernizowano kotłownię w DPS Osiek</vt:lpstr>
      <vt:lpstr>Prace na odcinku drogi Sowy - Białykał</vt:lpstr>
      <vt:lpstr>Prace drogowe w Domaradzicach</vt:lpstr>
      <vt:lpstr>Prace na ul. Powstańców w Jutrosinie</vt:lpstr>
      <vt:lpstr>Projekt pn. „Poprawa dostępności architektonicznej  i edukacyjno-społecznej w I Liceum Ogólnokształcącym  im. Jarosława Dąbrowskiego w Rawiczu” z dofinansowaniem</vt:lpstr>
      <vt:lpstr>wydarzenia</vt:lpstr>
      <vt:lpstr>10 listopada – Finał XVII edycji konkursu „Podhalańskie, spiskie i orawskie…”</vt:lpstr>
      <vt:lpstr>11 listopada – Obchody 106. rocznicy odzyskania przez Polskę Niepodległości</vt:lpstr>
      <vt:lpstr>15 listopada – Powiatowy Dzień Integracji</vt:lpstr>
      <vt:lpstr>16 listopada – Otwarcie drogi w Ugodzie</vt:lpstr>
      <vt:lpstr>18 listopada – Podziękowanie za współpracę od RSC Bike Rawiczu </vt:lpstr>
      <vt:lpstr>19 listopada – Spotkanie dot. stanu zawodowej rodzinnej pieczy zastępczej w Powiecie Rawickim</vt:lpstr>
      <vt:lpstr>22 listopada – Osadzeni w ZK skierowani do pracy przy drogach</vt:lpstr>
      <vt:lpstr>25 listopada – Spotkanie z okazji Dnia Pracownika Socjalnego</vt:lpstr>
      <vt:lpstr>Informacje dla mieszkańców</vt:lpstr>
      <vt:lpstr>Komunikat Powiatowego Inspektora Nadzoru Budowlanego w Rawiczu</vt:lpstr>
      <vt:lpstr>Nadchodzące wydarzenia</vt:lpstr>
      <vt:lpstr>30 listopada – Andrzejkowy Turniej Piłki Siatkowej</vt:lpstr>
      <vt:lpstr>30 listopada – V Mikołajkowy Turniej Piłki Nożnej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starosty</dc:title>
  <dc:creator>Paulina Dytko</dc:creator>
  <cp:lastModifiedBy>Anna Siecla</cp:lastModifiedBy>
  <cp:revision>534</cp:revision>
  <dcterms:created xsi:type="dcterms:W3CDTF">2019-08-21T09:18:14Z</dcterms:created>
  <dcterms:modified xsi:type="dcterms:W3CDTF">2024-11-26T11:07:27Z</dcterms:modified>
</cp:coreProperties>
</file>